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18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D7C48-61CE-4564-80F1-19055CBF2D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A17538-9880-4F80-97A4-3FE13D5A9C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E0EAC-8E58-4464-AC42-4C3F2B9BA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B708D2-2F87-4B5A-A451-8F745B50D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5F8ED3-8BEF-4148-A8E0-E50540B2A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46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CF39F-BC01-43F5-B091-4EA6E4844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B8DAB1-9791-4AFC-9FA3-96BE658850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BE643-7B01-4C60-A519-D86EC207C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6B5C82-6AF9-48AC-9FBF-0C5400C46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10791-800F-4E41-B9E6-6ACAB7305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779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920E76-6A5A-44BC-82EC-7C48FA4606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75C4-C12B-4B58-8811-466A30BA5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E97D40-92D4-480E-9521-D0370C820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2796E-3F82-4B4C-BF29-D7BDAD2A7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8B2DDE-AC0D-4BBB-AADC-DD1C4903A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901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811D3-88BB-42E1-9D4F-6E0F1DF5B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9943B-FFAB-444F-A2C8-8261FACC1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BF529-72FD-4597-8ED7-469A43502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5699D-8870-495B-ABFA-BB7B24562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20FD2-BC83-41A6-A9D5-DBC208E08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25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B7527-1BCC-4471-8AFE-69C212DA7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C07C0E-4B6A-4B81-89B6-71A6225318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1164E-1CED-42BE-8ED9-F76E284F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C935F-0042-4081-9837-72D0FDAC3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A1CF4-9C9E-459A-8927-4499F3B93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6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E486F-512A-4B67-9FB1-D67A33C7A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958ACE-6496-4CA9-A972-782E4C4757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7E4EB7-3AB3-4337-B131-40E8904303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96FCB7-F693-419C-B9B8-23C30A8FE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345EAF-0F49-4A3F-80AC-FA5FCDA0E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9D29E9-F358-4408-AE26-C725E49BA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798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31E9E-6177-4694-B01F-1D272C1E7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376E74-1C44-4826-AA07-E80EABE49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B13867-EC48-40D8-9347-1E5B4E868C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471CE0-368D-49E6-A088-ADD9739219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65FBA7-B2D0-4758-9444-C7FE9BC0A4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A7262A-0DD0-4CE6-B390-DB73C4717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0C144D-0082-422E-B22E-E8D9A6A4A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D4C8C2-5B42-438D-BFC2-19F19D5AA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17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EE637-690F-49EE-A575-59AFB3AAD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4FA918-DC48-4037-BBCC-AEFFE9BDD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6CBD08-3470-4687-B7A7-16E71A13F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6391C9-EE92-401C-AD47-B38D3B6D6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145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FD0775-DE83-455B-AA2B-3940EFDAE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F02194-71F2-4AF5-A1D2-E54D2C54B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8727F-C5EA-4BBF-8E15-DB8861D5E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55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A2A0-3051-4B7F-9837-4224261DC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F63FA5-CD02-4586-AC85-A404EC344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5A407-D984-4222-9926-6CAEDC7B32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C377E9-FFBF-470A-A03B-119C741FF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AC3EE9-9BEC-4C47-9CBA-359B7B961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94429E-BE11-4ECE-8C71-0A501A74C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40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59A56-F4D3-4DD6-87CE-162751F9F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449E2E-5029-4EAF-B222-A06FF7D8A7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37670-8546-461A-A30C-6E411099B6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4A68CB-7B6C-4467-8A72-F9A863E7C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26F0DD-DAC9-4248-84A1-45B981E71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93E652-937F-4D5C-A42C-0CA524CE6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3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F9F2F1-E20F-4E68-84A0-EC393439F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816A81-C747-417B-89AA-A5690A2CF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AAAD9-18E8-475C-B38C-FFC79D35F8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D081E-4C94-4D3A-BD10-DA7A8E31416D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E718A-1C1A-4997-8995-46CBCE3798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99F191-40C7-4908-BE45-A9FAE84D8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73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 picture containing text&#10;&#10;Description automatically generated">
            <a:extLst>
              <a:ext uri="{FF2B5EF4-FFF2-40B4-BE49-F238E27FC236}">
                <a16:creationId xmlns:a16="http://schemas.microsoft.com/office/drawing/2014/main" id="{37F23416-45BC-EE12-077A-E678DDE8DC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65" t="-14037" r="-13223" b="-10818"/>
          <a:stretch/>
        </p:blipFill>
        <p:spPr>
          <a:xfrm>
            <a:off x="531426" y="2772869"/>
            <a:ext cx="5412279" cy="30173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B05ADB-9AA3-FAFE-680E-C1C1D9C0261A}"/>
              </a:ext>
            </a:extLst>
          </p:cNvPr>
          <p:cNvSpPr txBox="1"/>
          <p:nvPr/>
        </p:nvSpPr>
        <p:spPr>
          <a:xfrm>
            <a:off x="158283" y="3918376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Pro-IL-1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7E5B1C9-63D3-C26F-1B1A-7E2DBDFD32DF}"/>
              </a:ext>
            </a:extLst>
          </p:cNvPr>
          <p:cNvCxnSpPr>
            <a:cxnSpLocks/>
          </p:cNvCxnSpPr>
          <p:nvPr/>
        </p:nvCxnSpPr>
        <p:spPr>
          <a:xfrm>
            <a:off x="4726914" y="3977483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EC22638-53C1-3B7D-A643-B8532475AEAD}"/>
              </a:ext>
            </a:extLst>
          </p:cNvPr>
          <p:cNvCxnSpPr>
            <a:cxnSpLocks/>
          </p:cNvCxnSpPr>
          <p:nvPr/>
        </p:nvCxnSpPr>
        <p:spPr>
          <a:xfrm>
            <a:off x="4705409" y="3629216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74AD2F5-D276-2165-1242-DCE166BB32D8}"/>
              </a:ext>
            </a:extLst>
          </p:cNvPr>
          <p:cNvCxnSpPr>
            <a:cxnSpLocks/>
          </p:cNvCxnSpPr>
          <p:nvPr/>
        </p:nvCxnSpPr>
        <p:spPr>
          <a:xfrm>
            <a:off x="4702341" y="3241686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85CF441-6A66-2C64-ADA7-0C5D70DB85C2}"/>
              </a:ext>
            </a:extLst>
          </p:cNvPr>
          <p:cNvCxnSpPr>
            <a:cxnSpLocks/>
          </p:cNvCxnSpPr>
          <p:nvPr/>
        </p:nvCxnSpPr>
        <p:spPr>
          <a:xfrm>
            <a:off x="4729517" y="4574059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7C2AAD5-DB75-8581-760C-4BB4F007BF6C}"/>
              </a:ext>
            </a:extLst>
          </p:cNvPr>
          <p:cNvCxnSpPr>
            <a:cxnSpLocks/>
          </p:cNvCxnSpPr>
          <p:nvPr/>
        </p:nvCxnSpPr>
        <p:spPr>
          <a:xfrm>
            <a:off x="1756802" y="2572924"/>
            <a:ext cx="1224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6BC6936-89C4-D347-5767-33ECCFFA741D}"/>
              </a:ext>
            </a:extLst>
          </p:cNvPr>
          <p:cNvCxnSpPr>
            <a:cxnSpLocks/>
          </p:cNvCxnSpPr>
          <p:nvPr/>
        </p:nvCxnSpPr>
        <p:spPr>
          <a:xfrm>
            <a:off x="3227640" y="2576467"/>
            <a:ext cx="1224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6E4C525-CFE8-C2C7-ED3B-4ECECD2F87A0}"/>
              </a:ext>
            </a:extLst>
          </p:cNvPr>
          <p:cNvSpPr txBox="1"/>
          <p:nvPr/>
        </p:nvSpPr>
        <p:spPr>
          <a:xfrm>
            <a:off x="824040" y="2572924"/>
            <a:ext cx="616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LPS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89E6A3-3361-015D-CA30-50F0EFA06FD4}"/>
              </a:ext>
            </a:extLst>
          </p:cNvPr>
          <p:cNvSpPr txBox="1"/>
          <p:nvPr/>
        </p:nvSpPr>
        <p:spPr>
          <a:xfrm>
            <a:off x="808946" y="2881870"/>
            <a:ext cx="616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ATP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D69B1C9-39FD-0140-A115-7366446A90A0}"/>
              </a:ext>
            </a:extLst>
          </p:cNvPr>
          <p:cNvCxnSpPr>
            <a:cxnSpLocks/>
          </p:cNvCxnSpPr>
          <p:nvPr/>
        </p:nvCxnSpPr>
        <p:spPr>
          <a:xfrm>
            <a:off x="1267383" y="4103042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B4231A7-FCEE-9A41-DBAD-850E89A2BF51}"/>
              </a:ext>
            </a:extLst>
          </p:cNvPr>
          <p:cNvSpPr txBox="1"/>
          <p:nvPr/>
        </p:nvSpPr>
        <p:spPr>
          <a:xfrm>
            <a:off x="1656930" y="2587101"/>
            <a:ext cx="279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  +      +      -     +      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7AF884C-CD90-00D5-A7D9-93B0CC322490}"/>
              </a:ext>
            </a:extLst>
          </p:cNvPr>
          <p:cNvSpPr txBox="1"/>
          <p:nvPr/>
        </p:nvSpPr>
        <p:spPr>
          <a:xfrm>
            <a:off x="1660475" y="2813932"/>
            <a:ext cx="279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   -      +      -      -      +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BBF131-3922-B9C2-7E13-FF6579DC0BFE}"/>
              </a:ext>
            </a:extLst>
          </p:cNvPr>
          <p:cNvSpPr txBox="1"/>
          <p:nvPr/>
        </p:nvSpPr>
        <p:spPr>
          <a:xfrm>
            <a:off x="5076690" y="3045087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2330A5-126F-0231-9CCC-E4A1FD173D78}"/>
              </a:ext>
            </a:extLst>
          </p:cNvPr>
          <p:cNvSpPr txBox="1"/>
          <p:nvPr/>
        </p:nvSpPr>
        <p:spPr>
          <a:xfrm>
            <a:off x="5069600" y="3449201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3F2062E-A1D2-42F7-5F0A-CA337AE1ACDB}"/>
              </a:ext>
            </a:extLst>
          </p:cNvPr>
          <p:cNvSpPr txBox="1"/>
          <p:nvPr/>
        </p:nvSpPr>
        <p:spPr>
          <a:xfrm>
            <a:off x="5051879" y="3825360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74467E9-C915-C622-1FE2-56C39168B10F}"/>
              </a:ext>
            </a:extLst>
          </p:cNvPr>
          <p:cNvSpPr txBox="1"/>
          <p:nvPr/>
        </p:nvSpPr>
        <p:spPr>
          <a:xfrm>
            <a:off x="4980995" y="4387891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9C7D9E-E919-CE13-70D0-D9F24A8E756B}"/>
              </a:ext>
            </a:extLst>
          </p:cNvPr>
          <p:cNvSpPr txBox="1"/>
          <p:nvPr/>
        </p:nvSpPr>
        <p:spPr>
          <a:xfrm>
            <a:off x="193721" y="4678028"/>
            <a:ext cx="116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p17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8A00EC5-D178-3FAA-D55D-03F5A8E5B08E}"/>
              </a:ext>
            </a:extLst>
          </p:cNvPr>
          <p:cNvCxnSpPr>
            <a:cxnSpLocks/>
          </p:cNvCxnSpPr>
          <p:nvPr/>
        </p:nvCxnSpPr>
        <p:spPr>
          <a:xfrm>
            <a:off x="1302821" y="4862694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0C30C8B-437F-BBA6-F4DF-7DA736949D7F}"/>
              </a:ext>
            </a:extLst>
          </p:cNvPr>
          <p:cNvSpPr txBox="1"/>
          <p:nvPr/>
        </p:nvSpPr>
        <p:spPr>
          <a:xfrm>
            <a:off x="2053714" y="2208755"/>
            <a:ext cx="890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71A952D-70D8-E7CD-18C6-625B1C9F064A}"/>
              </a:ext>
            </a:extLst>
          </p:cNvPr>
          <p:cNvSpPr txBox="1"/>
          <p:nvPr/>
        </p:nvSpPr>
        <p:spPr>
          <a:xfrm>
            <a:off x="3321317" y="2191031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 Ca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A6D961-9B2A-63A9-A47A-06961EA9FAC0}"/>
              </a:ext>
            </a:extLst>
          </p:cNvPr>
          <p:cNvSpPr txBox="1"/>
          <p:nvPr/>
        </p:nvSpPr>
        <p:spPr>
          <a:xfrm>
            <a:off x="688369" y="452063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 4D</a:t>
            </a:r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E2CEE1C-C2B0-4204-8B0E-853873649522}"/>
              </a:ext>
            </a:extLst>
          </p:cNvPr>
          <p:cNvGrpSpPr/>
          <p:nvPr/>
        </p:nvGrpSpPr>
        <p:grpSpPr>
          <a:xfrm>
            <a:off x="5732622" y="2075691"/>
            <a:ext cx="6394741" cy="4219090"/>
            <a:chOff x="2499668" y="1586374"/>
            <a:chExt cx="6394741" cy="4219090"/>
          </a:xfrm>
        </p:grpSpPr>
        <p:pic>
          <p:nvPicPr>
            <p:cNvPr id="25" name="Picture 24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BDBB17C9-F0EF-4026-A3AD-02C163EE88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1320" t="-11155" r="-18056" b="-13875"/>
            <a:stretch/>
          </p:blipFill>
          <p:spPr>
            <a:xfrm>
              <a:off x="2499668" y="1926623"/>
              <a:ext cx="5756449" cy="3878841"/>
            </a:xfrm>
            <a:prstGeom prst="rect">
              <a:avLst/>
            </a:prstGeom>
          </p:spPr>
        </p:pic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97D6D6D-7F7B-4172-929F-927955DF5326}"/>
                </a:ext>
              </a:extLst>
            </p:cNvPr>
            <p:cNvGrpSpPr/>
            <p:nvPr/>
          </p:nvGrpSpPr>
          <p:grpSpPr>
            <a:xfrm>
              <a:off x="2860370" y="1586374"/>
              <a:ext cx="6034039" cy="3201879"/>
              <a:chOff x="5593298" y="2901462"/>
              <a:chExt cx="6034039" cy="3201879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B5672A5-398E-4808-ACA7-29CB229672EF}"/>
                  </a:ext>
                </a:extLst>
              </p:cNvPr>
              <p:cNvSpPr txBox="1"/>
              <p:nvPr/>
            </p:nvSpPr>
            <p:spPr>
              <a:xfrm>
                <a:off x="5593298" y="5134035"/>
                <a:ext cx="10054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GAPDH</a:t>
                </a:r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F061F64F-4760-451A-9B35-726E74470AC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0049189" y="3915080"/>
                <a:ext cx="350169" cy="2031018"/>
                <a:chOff x="2133603" y="1003444"/>
                <a:chExt cx="195145" cy="1131864"/>
              </a:xfrm>
            </p:grpSpPr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104F4C6-0B06-479C-BD59-314449B826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47297" y="1705508"/>
                  <a:ext cx="18000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D73F54B6-C7B1-4774-87DB-61B36FACBF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35313" y="1333928"/>
                  <a:ext cx="18000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AC07D1D2-7705-4122-BCD4-9B99C4EFCD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33603" y="1003444"/>
                  <a:ext cx="18000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5B37BF65-FB1B-47B1-84FF-6D9A52E07C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48748" y="2135308"/>
                  <a:ext cx="180000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824FC2F1-37D9-4848-A5E3-C8BE0FC006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61811" y="3255886"/>
                <a:ext cx="1224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13B8E72-2240-4EC5-A585-95B30AD2C1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32649" y="3259429"/>
                <a:ext cx="1224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F022020-838E-48FB-9BF6-695A3CE88EB2}"/>
                  </a:ext>
                </a:extLst>
              </p:cNvPr>
              <p:cNvSpPr txBox="1"/>
              <p:nvPr/>
            </p:nvSpPr>
            <p:spPr>
              <a:xfrm>
                <a:off x="6029049" y="3255886"/>
                <a:ext cx="6163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LPS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7AF8CCF-96D7-46B3-96F0-7467037AB81A}"/>
                  </a:ext>
                </a:extLst>
              </p:cNvPr>
              <p:cNvSpPr txBox="1"/>
              <p:nvPr/>
            </p:nvSpPr>
            <p:spPr>
              <a:xfrm>
                <a:off x="6013955" y="3564832"/>
                <a:ext cx="616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ATP</a:t>
                </a:r>
              </a:p>
            </p:txBody>
          </p: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6115CE40-7622-462C-938E-F8F4A9DE26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0721" y="5317741"/>
                <a:ext cx="21600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9597580-9277-4BD8-BCE9-463AA164FDBD}"/>
                  </a:ext>
                </a:extLst>
              </p:cNvPr>
              <p:cNvSpPr txBox="1"/>
              <p:nvPr/>
            </p:nvSpPr>
            <p:spPr>
              <a:xfrm>
                <a:off x="6861939" y="3270063"/>
                <a:ext cx="27947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-    +      +      -     +      +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036AE8E-CFBA-49BC-81A6-D38576E563EF}"/>
                  </a:ext>
                </a:extLst>
              </p:cNvPr>
              <p:cNvSpPr txBox="1"/>
              <p:nvPr/>
            </p:nvSpPr>
            <p:spPr>
              <a:xfrm>
                <a:off x="6865484" y="3496894"/>
                <a:ext cx="27947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-     -      +      -      -      +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F1EDC4B-6166-4159-8567-5A839520D7CC}"/>
                  </a:ext>
                </a:extLst>
              </p:cNvPr>
              <p:cNvSpPr txBox="1"/>
              <p:nvPr/>
            </p:nvSpPr>
            <p:spPr>
              <a:xfrm>
                <a:off x="7233006" y="2919186"/>
                <a:ext cx="8909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Ca</a:t>
                </a:r>
                <a:r>
                  <a:rPr lang="en-US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2+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9A7ADE4-98DC-420D-AFD9-EF963CE04E16}"/>
                  </a:ext>
                </a:extLst>
              </p:cNvPr>
              <p:cNvSpPr txBox="1"/>
              <p:nvPr/>
            </p:nvSpPr>
            <p:spPr>
              <a:xfrm>
                <a:off x="8500609" y="2901462"/>
                <a:ext cx="11560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No Ca</a:t>
                </a:r>
                <a:r>
                  <a:rPr lang="en-US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2+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C5F531D-054D-4129-A708-3ACCEDC48208}"/>
                  </a:ext>
                </a:extLst>
              </p:cNvPr>
              <p:cNvSpPr txBox="1"/>
              <p:nvPr/>
            </p:nvSpPr>
            <p:spPr>
              <a:xfrm>
                <a:off x="10471298" y="3692560"/>
                <a:ext cx="11560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75 </a:t>
                </a:r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5C11399-8979-4F48-B093-A668AA87373E}"/>
                  </a:ext>
                </a:extLst>
              </p:cNvPr>
              <p:cNvSpPr txBox="1"/>
              <p:nvPr/>
            </p:nvSpPr>
            <p:spPr>
              <a:xfrm>
                <a:off x="10464208" y="4302165"/>
                <a:ext cx="11560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7B91F50-3245-4185-9106-988A022E04CA}"/>
                  </a:ext>
                </a:extLst>
              </p:cNvPr>
              <p:cNvSpPr txBox="1"/>
              <p:nvPr/>
            </p:nvSpPr>
            <p:spPr>
              <a:xfrm>
                <a:off x="10446487" y="4996820"/>
                <a:ext cx="11560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37 </a:t>
                </a:r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394C0C9-9E5C-465B-A20D-E02D091A595A}"/>
                  </a:ext>
                </a:extLst>
              </p:cNvPr>
              <p:cNvSpPr txBox="1"/>
              <p:nvPr/>
            </p:nvSpPr>
            <p:spPr>
              <a:xfrm>
                <a:off x="10375603" y="5734009"/>
                <a:ext cx="11560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25 </a:t>
                </a:r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75814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66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Huang, Longshuang</dc:creator>
  <cp:lastModifiedBy>inke2011@gmail.com</cp:lastModifiedBy>
  <cp:revision>16</cp:revision>
  <dcterms:created xsi:type="dcterms:W3CDTF">2021-05-07T16:49:59Z</dcterms:created>
  <dcterms:modified xsi:type="dcterms:W3CDTF">2023-03-10T18:18:25Z</dcterms:modified>
</cp:coreProperties>
</file>